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4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788" autoAdjust="0"/>
  </p:normalViewPr>
  <p:slideViewPr>
    <p:cSldViewPr>
      <p:cViewPr>
        <p:scale>
          <a:sx n="100" d="100"/>
          <a:sy n="100" d="100"/>
        </p:scale>
        <p:origin x="-9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588" y="-102"/>
      </p:cViewPr>
      <p:guideLst>
        <p:guide orient="horz" pos="2880"/>
        <p:guide pos="2160"/>
      </p:guideLst>
    </p:cSldViewPr>
  </p:notesViewPr>
  <p:gridSpacing cx="78028800" cy="780288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731</TotalTime>
  <Words>704</Words>
  <Application>Microsoft Office PowerPoint</Application>
  <PresentationFormat>On-screen Show (4:3)</PresentationFormat>
  <Paragraphs>148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Problem Solving &amp; Debugging</vt:lpstr>
      <vt:lpstr>Objectives</vt:lpstr>
      <vt:lpstr>Debugging Toolbar</vt:lpstr>
      <vt:lpstr>What's the Debugging Toolbar?</vt:lpstr>
      <vt:lpstr>Getting Started..</vt:lpstr>
      <vt:lpstr>Getting Started, Display Information</vt:lpstr>
      <vt:lpstr>Display Information, Page / Version</vt:lpstr>
      <vt:lpstr>Getting Started, Display Information</vt:lpstr>
      <vt:lpstr>Getting Started, Show Information</vt:lpstr>
      <vt:lpstr>So now what?</vt:lpstr>
      <vt:lpstr>Problem Solving.</vt:lpstr>
      <vt:lpstr>Initial Steps to take.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for Learning Design</dc:title>
  <dc:creator>Cheryl Templeton</dc:creator>
  <cp:lastModifiedBy>oli</cp:lastModifiedBy>
  <cp:revision>90</cp:revision>
  <dcterms:created xsi:type="dcterms:W3CDTF">2012-06-19T19:21:15Z</dcterms:created>
  <dcterms:modified xsi:type="dcterms:W3CDTF">2012-07-19T19:17:21Z</dcterms:modified>
</cp:coreProperties>
</file>